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85" r:id="rId2"/>
    <p:sldId id="282" r:id="rId3"/>
    <p:sldId id="286" r:id="rId4"/>
    <p:sldId id="287" r:id="rId5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5A3FB66-5FA3-4A55-92FD-825DDB449CC6}" v="159" dt="2019-11-07T03:15:13.09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15" autoAdjust="0"/>
    <p:restoredTop sz="94660" autoAdjust="0"/>
  </p:normalViewPr>
  <p:slideViewPr>
    <p:cSldViewPr snapToGrid="0">
      <p:cViewPr varScale="1">
        <p:scale>
          <a:sx n="72" d="100"/>
          <a:sy n="72" d="100"/>
        </p:scale>
        <p:origin x="340" y="4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customXml" Target="../customXml/item2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Relationship Id="rId14" Type="http://schemas.openxmlformats.org/officeDocument/2006/relationships/customXml" Target="../customXml/item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ina van Vlimmeren" userId="b80461ae892c3254" providerId="LiveId" clId="{F5A3FB66-5FA3-4A55-92FD-825DDB449CC6}"/>
    <pc:docChg chg="custSel addSld modSld">
      <pc:chgData name="Sarina van Vlimmeren" userId="b80461ae892c3254" providerId="LiveId" clId="{F5A3FB66-5FA3-4A55-92FD-825DDB449CC6}" dt="2019-11-07T03:15:13.092" v="182"/>
      <pc:docMkLst>
        <pc:docMk/>
      </pc:docMkLst>
      <pc:sldChg chg="addSp modSp modAnim">
        <pc:chgData name="Sarina van Vlimmeren" userId="b80461ae892c3254" providerId="LiveId" clId="{F5A3FB66-5FA3-4A55-92FD-825DDB449CC6}" dt="2019-11-07T03:15:05.306" v="181"/>
        <pc:sldMkLst>
          <pc:docMk/>
          <pc:sldMk cId="233063182" sldId="282"/>
        </pc:sldMkLst>
        <pc:spChg chg="mod">
          <ac:chgData name="Sarina van Vlimmeren" userId="b80461ae892c3254" providerId="LiveId" clId="{F5A3FB66-5FA3-4A55-92FD-825DDB449CC6}" dt="2019-11-07T03:13:59.951" v="169" actId="14100"/>
          <ac:spMkLst>
            <pc:docMk/>
            <pc:sldMk cId="233063182" sldId="282"/>
            <ac:spMk id="2" creationId="{00000000-0000-0000-0000-000000000000}"/>
          </ac:spMkLst>
        </pc:spChg>
        <pc:picChg chg="add mod ord">
          <ac:chgData name="Sarina van Vlimmeren" userId="b80461ae892c3254" providerId="LiveId" clId="{F5A3FB66-5FA3-4A55-92FD-825DDB449CC6}" dt="2019-11-07T03:14:07.050" v="170" actId="167"/>
          <ac:picMkLst>
            <pc:docMk/>
            <pc:sldMk cId="233063182" sldId="282"/>
            <ac:picMk id="4" creationId="{F2F83EFE-CF04-42BD-A317-225112F5B7D8}"/>
          </ac:picMkLst>
        </pc:picChg>
      </pc:sldChg>
      <pc:sldChg chg="modSp">
        <pc:chgData name="Sarina van Vlimmeren" userId="b80461ae892c3254" providerId="LiveId" clId="{F5A3FB66-5FA3-4A55-92FD-825DDB449CC6}" dt="2019-11-07T03:08:55.796" v="160" actId="1076"/>
        <pc:sldMkLst>
          <pc:docMk/>
          <pc:sldMk cId="1668735397" sldId="285"/>
        </pc:sldMkLst>
        <pc:spChg chg="mod">
          <ac:chgData name="Sarina van Vlimmeren" userId="b80461ae892c3254" providerId="LiveId" clId="{F5A3FB66-5FA3-4A55-92FD-825DDB449CC6}" dt="2019-11-07T03:08:55.796" v="160" actId="1076"/>
          <ac:spMkLst>
            <pc:docMk/>
            <pc:sldMk cId="1668735397" sldId="285"/>
            <ac:spMk id="3" creationId="{00000000-0000-0000-0000-000000000000}"/>
          </ac:spMkLst>
        </pc:spChg>
      </pc:sldChg>
      <pc:sldChg chg="addSp modSp add modAnim">
        <pc:chgData name="Sarina van Vlimmeren" userId="b80461ae892c3254" providerId="LiveId" clId="{F5A3FB66-5FA3-4A55-92FD-825DDB449CC6}" dt="2019-11-07T03:15:13.092" v="182"/>
        <pc:sldMkLst>
          <pc:docMk/>
          <pc:sldMk cId="904639619" sldId="286"/>
        </pc:sldMkLst>
        <pc:spChg chg="mod">
          <ac:chgData name="Sarina van Vlimmeren" userId="b80461ae892c3254" providerId="LiveId" clId="{F5A3FB66-5FA3-4A55-92FD-825DDB449CC6}" dt="2019-11-07T03:14:17.203" v="171" actId="1076"/>
          <ac:spMkLst>
            <pc:docMk/>
            <pc:sldMk cId="904639619" sldId="286"/>
            <ac:spMk id="2" creationId="{00000000-0000-0000-0000-000000000000}"/>
          </ac:spMkLst>
        </pc:spChg>
        <pc:picChg chg="add mod">
          <ac:chgData name="Sarina van Vlimmeren" userId="b80461ae892c3254" providerId="LiveId" clId="{F5A3FB66-5FA3-4A55-92FD-825DDB449CC6}" dt="2019-11-07T03:14:26.991" v="174" actId="1076"/>
          <ac:picMkLst>
            <pc:docMk/>
            <pc:sldMk cId="904639619" sldId="286"/>
            <ac:picMk id="4" creationId="{80A4F5BE-F2CB-49DD-9BB9-E9FD68F37EC4}"/>
          </ac:picMkLst>
        </pc:picChg>
      </pc:sldChg>
      <pc:sldChg chg="addSp modSp add modAnim">
        <pc:chgData name="Sarina van Vlimmeren" userId="b80461ae892c3254" providerId="LiveId" clId="{F5A3FB66-5FA3-4A55-92FD-825DDB449CC6}" dt="2019-11-07T03:14:48.631" v="179" actId="1076"/>
        <pc:sldMkLst>
          <pc:docMk/>
          <pc:sldMk cId="892995357" sldId="287"/>
        </pc:sldMkLst>
        <pc:spChg chg="mod">
          <ac:chgData name="Sarina van Vlimmeren" userId="b80461ae892c3254" providerId="LiveId" clId="{F5A3FB66-5FA3-4A55-92FD-825DDB449CC6}" dt="2019-11-07T03:14:48.631" v="179" actId="1076"/>
          <ac:spMkLst>
            <pc:docMk/>
            <pc:sldMk cId="892995357" sldId="287"/>
            <ac:spMk id="2" creationId="{00000000-0000-0000-0000-000000000000}"/>
          </ac:spMkLst>
        </pc:spChg>
        <pc:picChg chg="add mod">
          <ac:chgData name="Sarina van Vlimmeren" userId="b80461ae892c3254" providerId="LiveId" clId="{F5A3FB66-5FA3-4A55-92FD-825DDB449CC6}" dt="2019-11-07T03:14:44.562" v="178" actId="1076"/>
          <ac:picMkLst>
            <pc:docMk/>
            <pc:sldMk cId="892995357" sldId="287"/>
            <ac:picMk id="4" creationId="{5998745C-2DE3-4993-A8BB-AAB049AF01B5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F195B6-0CAC-4845-8271-99AF3C1260DA}" type="datetimeFigureOut">
              <a:rPr lang="nl-NL" smtClean="0"/>
              <a:t>7-11-2019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D621B0-E2FA-4CE8-90BB-5E4C3890B08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83766433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FBBC55-82E0-43BD-A8C0-56B88378F0C4}" type="datetimeFigureOut">
              <a:rPr lang="nl-NL" smtClean="0"/>
              <a:t>7-11-2019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522763-3833-4310-8A3B-44E9FEAEAAA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58986506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522763-3833-4310-8A3B-44E9FEAEAAA0}" type="slidenum">
              <a:rPr lang="nl-NL" smtClean="0"/>
              <a:t>1</a:t>
            </a:fld>
            <a:endParaRPr lang="nl-NL" dirty="0"/>
          </a:p>
        </p:txBody>
      </p:sp>
      <p:sp>
        <p:nvSpPr>
          <p:cNvPr id="5" name="Tijdelijke aanduiding voor koptekst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57303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522763-3833-4310-8A3B-44E9FEAEAAA0}" type="slidenum">
              <a:rPr lang="nl-NL" smtClean="0"/>
              <a:t>2</a:t>
            </a:fld>
            <a:endParaRPr lang="nl-NL" dirty="0"/>
          </a:p>
        </p:txBody>
      </p:sp>
      <p:sp>
        <p:nvSpPr>
          <p:cNvPr id="5" name="Tijdelijke aanduiding voor koptekst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42394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522763-3833-4310-8A3B-44E9FEAEAAA0}" type="slidenum">
              <a:rPr lang="nl-NL" smtClean="0"/>
              <a:t>3</a:t>
            </a:fld>
            <a:endParaRPr lang="nl-NL" dirty="0"/>
          </a:p>
        </p:txBody>
      </p:sp>
      <p:sp>
        <p:nvSpPr>
          <p:cNvPr id="5" name="Tijdelijke aanduiding voor koptekst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641888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522763-3833-4310-8A3B-44E9FEAEAAA0}" type="slidenum">
              <a:rPr lang="nl-NL" smtClean="0"/>
              <a:t>4</a:t>
            </a:fld>
            <a:endParaRPr lang="nl-NL" dirty="0"/>
          </a:p>
        </p:txBody>
      </p:sp>
      <p:sp>
        <p:nvSpPr>
          <p:cNvPr id="5" name="Tijdelijke aanduiding voor koptekst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332943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7-11-2019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39941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7-11-2019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276228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7-11-2019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040164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7-11-2019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332383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7-11-2019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352337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7-11-2019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184904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7-11-2019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097927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7-11-2019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261722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7-11-2019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865512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7-11-2019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354109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7-11-2019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555954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DFA3A1-D7F6-40E9-A398-7119B1F73C61}" type="datetimeFigureOut">
              <a:rPr lang="nl-NL" smtClean="0"/>
              <a:t>7-11-2019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644177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jpeg"/><Relationship Id="rId4" Type="http://schemas.openxmlformats.org/officeDocument/2006/relationships/image" Target="../media/image1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g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jp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958" y="6251262"/>
            <a:ext cx="1800000" cy="470861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7958" y="-1"/>
            <a:ext cx="1872000" cy="597577"/>
          </a:xfrm>
          <a:prstGeom prst="rect">
            <a:avLst/>
          </a:prstGeom>
        </p:spPr>
      </p:pic>
      <p:sp>
        <p:nvSpPr>
          <p:cNvPr id="3" name="Rechthoek 2"/>
          <p:cNvSpPr/>
          <p:nvPr/>
        </p:nvSpPr>
        <p:spPr>
          <a:xfrm>
            <a:off x="1898441" y="1613118"/>
            <a:ext cx="8100811" cy="3631763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4000" b="1" dirty="0">
                <a:solidFill>
                  <a:srgbClr val="B30080"/>
                </a:solidFill>
                <a:latin typeface="Calibri" panose="020F0502020204030204" pitchFamily="34" charset="0"/>
                <a:ea typeface="Calibri"/>
                <a:cs typeface="Univers-Bold"/>
              </a:rPr>
              <a:t>Resultaat na Belastingen</a:t>
            </a:r>
          </a:p>
          <a:p>
            <a:pPr>
              <a:lnSpc>
                <a:spcPct val="115000"/>
              </a:lnSpc>
            </a:pPr>
            <a:r>
              <a:rPr lang="nl-NL" sz="4000" dirty="0">
                <a:latin typeface="Calibri" panose="020F0502020204030204" pitchFamily="34" charset="0"/>
              </a:rPr>
              <a:t>Resultaat voor belastingen verminderd met de te betalen vennootschapsbelasting.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nl-NL" sz="4000" dirty="0">
              <a:latin typeface="Calibri" panose="020F0502020204030204" pitchFamily="34" charset="0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6687353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 descr="Afbeelding met binnen, zitten, tafel, paar&#10;&#10;Automatisch gegenereerde beschrijving">
            <a:extLst>
              <a:ext uri="{FF2B5EF4-FFF2-40B4-BE49-F238E27FC236}">
                <a16:creationId xmlns:a16="http://schemas.microsoft.com/office/drawing/2014/main" id="{F2F83EFE-CF04-42BD-A317-225112F5B7D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4166" y="2504268"/>
            <a:ext cx="5940641" cy="4217855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958" y="6251262"/>
            <a:ext cx="1800000" cy="470861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7958" y="-1"/>
            <a:ext cx="1872000" cy="597577"/>
          </a:xfrm>
          <a:prstGeom prst="rect">
            <a:avLst/>
          </a:prstGeom>
        </p:spPr>
      </p:pic>
      <p:sp>
        <p:nvSpPr>
          <p:cNvPr id="2" name="Rechthoek 1"/>
          <p:cNvSpPr/>
          <p:nvPr/>
        </p:nvSpPr>
        <p:spPr>
          <a:xfrm>
            <a:off x="1324141" y="597576"/>
            <a:ext cx="8680993" cy="2215991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>
              <a:lnSpc>
                <a:spcPct val="115000"/>
              </a:lnSpc>
            </a:pPr>
            <a:r>
              <a:rPr lang="nl-NL" sz="4000" b="1" dirty="0">
                <a:solidFill>
                  <a:srgbClr val="B30080"/>
                </a:solidFill>
                <a:latin typeface="Calibri" panose="020F0502020204030204" pitchFamily="34" charset="0"/>
                <a:ea typeface="Calibri"/>
                <a:cs typeface="Univers-Bold"/>
              </a:rPr>
              <a:t>Financieringsresultaat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4000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Univers"/>
              </a:rPr>
              <a:t>Het verschil tussen de interestbaten en interestlasten.</a:t>
            </a:r>
            <a:endParaRPr lang="nl-NL" sz="4000" dirty="0">
              <a:latin typeface="Calibri" panose="020F0502020204030204" pitchFamily="34" charset="0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33063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958" y="6251262"/>
            <a:ext cx="1800000" cy="470861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7958" y="-1"/>
            <a:ext cx="1872000" cy="597577"/>
          </a:xfrm>
          <a:prstGeom prst="rect">
            <a:avLst/>
          </a:prstGeom>
        </p:spPr>
      </p:pic>
      <p:sp>
        <p:nvSpPr>
          <p:cNvPr id="2" name="Rechthoek 1"/>
          <p:cNvSpPr/>
          <p:nvPr/>
        </p:nvSpPr>
        <p:spPr>
          <a:xfrm>
            <a:off x="1042896" y="466538"/>
            <a:ext cx="6729047" cy="758669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>
              <a:lnSpc>
                <a:spcPct val="115000"/>
              </a:lnSpc>
            </a:pPr>
            <a:r>
              <a:rPr lang="nl-NL" sz="4000" b="1" dirty="0">
                <a:solidFill>
                  <a:srgbClr val="B30080"/>
                </a:solidFill>
                <a:latin typeface="Calibri" panose="020F0502020204030204" pitchFamily="34" charset="0"/>
                <a:ea typeface="Calibri"/>
                <a:cs typeface="Univers-Bold"/>
              </a:rPr>
              <a:t>Categoriale kostensplitsing</a:t>
            </a:r>
          </a:p>
        </p:txBody>
      </p:sp>
      <p:pic>
        <p:nvPicPr>
          <p:cNvPr id="4" name="Afbeelding 3" descr="Afbeelding met schermafbeelding&#10;&#10;Automatisch gegenereerde beschrijving">
            <a:extLst>
              <a:ext uri="{FF2B5EF4-FFF2-40B4-BE49-F238E27FC236}">
                <a16:creationId xmlns:a16="http://schemas.microsoft.com/office/drawing/2014/main" id="{80A4F5BE-F2CB-49DD-9BB9-E9FD68F37EC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8044" y="1296724"/>
            <a:ext cx="9975911" cy="48387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4639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958" y="6251262"/>
            <a:ext cx="1800000" cy="470861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7958" y="-1"/>
            <a:ext cx="1872000" cy="597577"/>
          </a:xfrm>
          <a:prstGeom prst="rect">
            <a:avLst/>
          </a:prstGeom>
        </p:spPr>
      </p:pic>
      <p:sp>
        <p:nvSpPr>
          <p:cNvPr id="2" name="Rechthoek 1"/>
          <p:cNvSpPr/>
          <p:nvPr/>
        </p:nvSpPr>
        <p:spPr>
          <a:xfrm>
            <a:off x="928182" y="486943"/>
            <a:ext cx="6729047" cy="1466555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>
              <a:lnSpc>
                <a:spcPct val="115000"/>
              </a:lnSpc>
            </a:pPr>
            <a:r>
              <a:rPr lang="nl-NL" sz="4000" b="1" dirty="0">
                <a:solidFill>
                  <a:srgbClr val="B30080"/>
                </a:solidFill>
                <a:latin typeface="Calibri" panose="020F0502020204030204" pitchFamily="34" charset="0"/>
                <a:ea typeface="Calibri"/>
                <a:cs typeface="Univers-Bold"/>
              </a:rPr>
              <a:t>Functionele kostensplitsing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nl-NL" sz="4000" dirty="0">
              <a:latin typeface="Calibri" panose="020F0502020204030204" pitchFamily="34" charset="0"/>
              <a:ea typeface="Calibri"/>
              <a:cs typeface="Times New Roman"/>
            </a:endParaRPr>
          </a:p>
        </p:txBody>
      </p:sp>
      <p:pic>
        <p:nvPicPr>
          <p:cNvPr id="4" name="Afbeelding 3" descr="Afbeelding met schermafbeelding&#10;&#10;Automatisch gegenereerde beschrijving">
            <a:extLst>
              <a:ext uri="{FF2B5EF4-FFF2-40B4-BE49-F238E27FC236}">
                <a16:creationId xmlns:a16="http://schemas.microsoft.com/office/drawing/2014/main" id="{5998745C-2DE3-4993-A8BB-AAB049AF01B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182" y="1371116"/>
            <a:ext cx="10335635" cy="4417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2995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314274DCB2BB54AA83C54D03A065558" ma:contentTypeVersion="" ma:contentTypeDescription="Een nieuw document maken." ma:contentTypeScope="" ma:versionID="e4c1680e23778b5f4b4d23c23de179b9">
  <xsd:schema xmlns:xsd="http://www.w3.org/2001/XMLSchema" xmlns:xs="http://www.w3.org/2001/XMLSchema" xmlns:p="http://schemas.microsoft.com/office/2006/metadata/properties" xmlns:ns2="c76c6cae-abb4-4a06-bc8f-18f813001c24" xmlns:ns3="37a32fcf-6030-4bba-9360-2912b9a14f06" xmlns:ns4="d26e5506-11bb-4226-8e79-b11ca7fbbaef" targetNamespace="http://schemas.microsoft.com/office/2006/metadata/properties" ma:root="true" ma:fieldsID="e7ebbaa887729f8b4457294fed21ed1f" ns2:_="" ns3:_="" ns4:_="">
    <xsd:import namespace="c76c6cae-abb4-4a06-bc8f-18f813001c24"/>
    <xsd:import namespace="37a32fcf-6030-4bba-9360-2912b9a14f06"/>
    <xsd:import namespace="d26e5506-11bb-4226-8e79-b11ca7fbbaef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ingHintHash" minOccurs="0"/>
                <xsd:element ref="ns3:MediaServiceMetadata" minOccurs="0"/>
                <xsd:element ref="ns3:MediaServiceFastMetadata" minOccurs="0"/>
                <xsd:element ref="ns4:SharedWithDetails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6c6cae-abb4-4a06-bc8f-18f813001c24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9" nillable="true" ma:displayName="Hint-hash delen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7a32fcf-6030-4bba-9360-2912b9a14f0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26e5506-11bb-4226-8e79-b11ca7fbbaef" elementFormDefault="qualified">
    <xsd:import namespace="http://schemas.microsoft.com/office/2006/documentManagement/types"/>
    <xsd:import namespace="http://schemas.microsoft.com/office/infopath/2007/PartnerControls"/>
    <xsd:element name="SharedWithDetails" ma:index="12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FB6D1A7-5E9A-41AF-BE1D-9D0919CE8EF8}"/>
</file>

<file path=customXml/itemProps2.xml><?xml version="1.0" encoding="utf-8"?>
<ds:datastoreItem xmlns:ds="http://schemas.openxmlformats.org/officeDocument/2006/customXml" ds:itemID="{D3E3E7B7-699B-446F-B2A2-8F39FD36CFF4}"/>
</file>

<file path=customXml/itemProps3.xml><?xml version="1.0" encoding="utf-8"?>
<ds:datastoreItem xmlns:ds="http://schemas.openxmlformats.org/officeDocument/2006/customXml" ds:itemID="{92C97E4A-93DB-4E63-B91C-4AFF769BB6A6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</Words>
  <Application>Microsoft Office PowerPoint</Application>
  <PresentationFormat>Breedbeeld</PresentationFormat>
  <Paragraphs>10</Paragraphs>
  <Slides>4</Slides>
  <Notes>4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7" baseType="lpstr">
      <vt:lpstr>Arial</vt:lpstr>
      <vt:lpstr>Calibri</vt:lpstr>
      <vt:lpstr>Kantoorthema</vt:lpstr>
      <vt:lpstr>PowerPoint-presentatie</vt:lpstr>
      <vt:lpstr>PowerPoint-presentatie</vt:lpstr>
      <vt:lpstr>PowerPoint-presentatie</vt:lpstr>
      <vt:lpstr>PowerPoint-presentatie</vt:lpstr>
    </vt:vector>
  </TitlesOfParts>
  <Company>Van Vlimmeren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Sarina van Vlimmeren</dc:creator>
  <cp:lastModifiedBy>Sarina van Vlimmeren</cp:lastModifiedBy>
  <cp:revision>42</cp:revision>
  <dcterms:created xsi:type="dcterms:W3CDTF">2014-08-25T22:47:39Z</dcterms:created>
  <dcterms:modified xsi:type="dcterms:W3CDTF">2019-11-07T03:15:15Z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0x010100A314274DCB2BB54AA83C54D03A065558</vt:lpwstr>
  </property>
</Properties>
</file>